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6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3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05BC0-FC6B-4958-83AA-FB1881F5E0F2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28190-678D-4288-8259-D6A1FB013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14231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3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5" y="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B20A0-9931-4A82-B487-536F36AE060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0" y="3316288"/>
            <a:ext cx="7369175" cy="314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5" y="662940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D221E-745C-4EFA-9CB2-9F4347FF7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2766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D221E-745C-4EFA-9CB2-9F4347FF7F91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123742D-D13A-4476-925E-C44E059EACAA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3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“For Now, This World Is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My Home”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Fear of Cultural Irrelevance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“For Now, This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World Is My Home”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Fear of Cultural Irrelevance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“For Now, This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World Is My Home”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Fear of Cultural Irrelevance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Are there any dangers for</a:t>
            </a:r>
            <a:br>
              <a:rPr lang="en-US" dirty="0" smtClean="0"/>
            </a:br>
            <a:r>
              <a:rPr lang="en-US" dirty="0" smtClean="0"/>
              <a:t>the church in taking up</a:t>
            </a:r>
            <a:br>
              <a:rPr lang="en-US" dirty="0" smtClean="0"/>
            </a:br>
            <a:r>
              <a:rPr lang="en-US" dirty="0" smtClean="0"/>
              <a:t>issues on the public agenda?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597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there a project your local church</a:t>
            </a:r>
            <a:br>
              <a:rPr lang="en-US" dirty="0" smtClean="0"/>
            </a:br>
            <a:r>
              <a:rPr lang="en-US" dirty="0" smtClean="0"/>
              <a:t>or youth group could take on that would help make </a:t>
            </a:r>
            <a:r>
              <a:rPr lang="en-US" smtClean="0"/>
              <a:t>Adventist values</a:t>
            </a:r>
            <a:br>
              <a:rPr lang="en-US" smtClean="0"/>
            </a:br>
            <a:r>
              <a:rPr lang="en-US" i="1" smtClean="0"/>
              <a:t>real</a:t>
            </a:r>
            <a:r>
              <a:rPr lang="en-US" smtClean="0"/>
              <a:t> </a:t>
            </a:r>
            <a:r>
              <a:rPr lang="en-US" dirty="0" smtClean="0"/>
              <a:t>to your community?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5 Chapter 03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168166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9000">
        <p:fade/>
      </p:transition>
    </mc:Choice>
    <mc:Fallback>
      <p:transition spd="med" advClick="0" advTm="10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being active in social issues</a:t>
            </a:r>
            <a:br>
              <a:rPr lang="en-US" dirty="0" smtClean="0"/>
            </a:br>
            <a:r>
              <a:rPr lang="en-US" dirty="0" smtClean="0"/>
              <a:t>or being engaged with questions </a:t>
            </a:r>
          </a:p>
          <a:p>
            <a:r>
              <a:rPr lang="en-US" dirty="0" smtClean="0"/>
              <a:t>on the public agenda a</a:t>
            </a:r>
            <a:br>
              <a:rPr lang="en-US" dirty="0" smtClean="0"/>
            </a:br>
            <a:r>
              <a:rPr lang="en-US" dirty="0" smtClean="0"/>
              <a:t>distraction from our mission?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When people urge the church</a:t>
            </a:r>
            <a:br>
              <a:rPr lang="en-US" dirty="0" smtClean="0"/>
            </a:br>
            <a:r>
              <a:rPr lang="en-US" dirty="0" smtClean="0"/>
              <a:t>to be more culturally relevant,</a:t>
            </a:r>
            <a:br>
              <a:rPr lang="en-US" dirty="0" smtClean="0"/>
            </a:br>
            <a:r>
              <a:rPr lang="en-US" dirty="0" smtClean="0"/>
              <a:t>what changes do you think</a:t>
            </a:r>
            <a:br>
              <a:rPr lang="en-US" dirty="0" smtClean="0"/>
            </a:br>
            <a:r>
              <a:rPr lang="en-US" dirty="0" smtClean="0"/>
              <a:t>they’re looking for?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What’s the difference between</a:t>
            </a:r>
            <a:br>
              <a:rPr lang="en-US" dirty="0" smtClean="0"/>
            </a:br>
            <a:r>
              <a:rPr lang="en-US" dirty="0" smtClean="0"/>
              <a:t>a church that’s trying to be “cool” and a church that’s trying to be “real”?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Could </a:t>
            </a:r>
            <a:r>
              <a:rPr lang="en-US" smtClean="0"/>
              <a:t>our convictions about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end-time events sometimes</a:t>
            </a:r>
            <a:br>
              <a:rPr lang="en-US" dirty="0" smtClean="0"/>
            </a:br>
            <a:r>
              <a:rPr lang="en-US" dirty="0" smtClean="0"/>
              <a:t>contribute to a sense of</a:t>
            </a:r>
            <a:br>
              <a:rPr lang="en-US" dirty="0" smtClean="0"/>
            </a:br>
            <a:r>
              <a:rPr lang="en-US" dirty="0" smtClean="0"/>
              <a:t>isolation from society?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Are there social issues that</a:t>
            </a:r>
            <a:br>
              <a:rPr lang="en-US" dirty="0" smtClean="0"/>
            </a:br>
            <a:r>
              <a:rPr lang="en-US" dirty="0" smtClean="0"/>
              <a:t>particularly mesh with Adventist values—issues that would allow</a:t>
            </a:r>
            <a:br>
              <a:rPr lang="en-US" dirty="0" smtClean="0"/>
            </a:br>
            <a:r>
              <a:rPr lang="en-US" dirty="0" smtClean="0"/>
              <a:t>us to make a unique contribution?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Would your community</a:t>
            </a:r>
            <a:br>
              <a:rPr lang="en-US" dirty="0" smtClean="0"/>
            </a:br>
            <a:r>
              <a:rPr lang="en-US" dirty="0" smtClean="0"/>
              <a:t>notice if your church</a:t>
            </a:r>
            <a:br>
              <a:rPr lang="en-US" dirty="0" smtClean="0"/>
            </a:br>
            <a:r>
              <a:rPr lang="en-US" dirty="0" smtClean="0"/>
              <a:t>suddenly wasn’t there?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68</Words>
  <Application>Microsoft Office PowerPoint</Application>
  <PresentationFormat>On-screen Show (4:3)</PresentationFormat>
  <Paragraphs>20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23</cp:revision>
  <cp:lastPrinted>2013-10-23T13:24:00Z</cp:lastPrinted>
  <dcterms:created xsi:type="dcterms:W3CDTF">2013-10-22T17:57:27Z</dcterms:created>
  <dcterms:modified xsi:type="dcterms:W3CDTF">2013-12-05T21:44:26Z</dcterms:modified>
</cp:coreProperties>
</file>